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1" r:id="rId8"/>
    <p:sldId id="260" r:id="rId9"/>
    <p:sldId id="262" r:id="rId10"/>
    <p:sldId id="263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D2CDA7-7967-40C8-A71D-8629E610342A}" v="4" dt="2021-10-05T09:17:56.8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55ACEA-2F1A-422E-926A-CBC8E7085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0534E0-7D69-42D7-B36A-056DB3889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0568068-AC96-45F7-8675-7E70EE05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A113864-8FEB-46E8-9C1F-3A7EDAF05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F4735-5000-4C40-B87E-981EA02D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413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72DF22-1587-49D2-B172-EB92662B8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BBC405B-54AC-4F26-8054-92E9BBBA8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864FBF3-F649-465E-96BF-C4555887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3F0C77-CD9E-4ADD-86CE-F32CD6329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6383648-40D7-4FCD-9A67-A00A0011C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944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CB8D22F7-638F-4D67-8FFA-7A6F5992A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79C43AC-97EA-42F9-8B3A-31D402182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97017B-2DDC-4C84-9CE5-EC3534B96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59AB9BD-009C-4D1F-956C-00139B4E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A16FA3-82D7-4D5D-A994-52DA292A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427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731735-C2A6-497E-80A8-35DD966DA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A123D08-5E51-46E9-86EF-D27B8560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4632F6-2AA9-497B-BE76-476B79F91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8082F2A-6399-4FC5-91CC-FDDC8F69C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135783-7A9D-49EA-93B4-A6DD1CCF6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830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3524F-ACBD-42F0-8BA8-AD974650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CD52A63-F495-477E-9BAD-FC30D7598C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7E6467-C0B7-45A0-93E1-BDD723668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0E7AE2-E7A8-4E34-82A3-24493FEF4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C581E0-F1A3-4501-8B45-7ABC544F1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07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CCA0BA-644E-4A0F-93C3-7FED74376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B6B8BF1-DD91-4C94-A63C-FB6C0ECCE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2535905-9007-4D21-88AD-5CB48655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E80C049-87B2-4687-A867-9B2E163B1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1F18294-D809-45E3-A431-EF5E14F71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28B2E8-1405-4822-B468-31456053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617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76D0A-CBBC-4A35-9197-2799B2A8C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37C067-7AB3-4039-A80C-1B587EF69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5787F7-D3D2-41DA-95EF-6B4060CDC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8B85316-F011-468C-975E-F9F0948317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29C62E-BC93-44B2-A95F-5200F83A2B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3F96405-F011-4950-9D1A-8CB8D706F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9AC9E53-5623-4D7E-BD2E-24E6FB223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CC855B-6563-48E5-8944-9467045A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681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B2FFA2-5B5A-4D34-97B9-659891E0C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21A07E8-3D20-49C8-99FD-E642FD7BA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96D7E9E-234A-4D75-90F3-93D2A05AB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E0B688C-0A06-44C0-8888-324A4C3D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8868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7333FA8-4306-421E-A340-624321B10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AC2348-7355-4C5F-B126-84079EEA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23272ED-D527-4520-AB6B-68131A0DD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68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7991E-F4CA-416E-AE17-79678990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D85C60-76BF-489F-AEA4-F43B6379B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0C24F66-70C3-4C07-888C-B9944AFCC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DF12A08-B1FA-4008-8840-10D8D7B6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3819D9D-2741-4882-8A50-114EA2F0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C907498-F84C-45A3-8C81-C96F3E15C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278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1EB399-5FA3-4BD5-B7D8-8E59C2DB9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EF1EA69-AC49-489A-8E5B-4A121C3B9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F55E6E0-F2DE-4FF3-905C-C5C312F8F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3532282-D7E7-4C6B-92DA-F3B1D85C6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BE1240-F716-442D-866F-EF5A2F6B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54BEB5-0CDC-4972-8832-D94227512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5853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38C792A-4D80-4DA2-8F88-B45A407BF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DD3EB56-A740-46C8-8598-301FDB62F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7057AEF-D77D-4943-87D7-8AA41E8A8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DD84-42C6-4D9D-AD4A-2FFF17AE8C11}" type="datetimeFigureOut">
              <a:rPr lang="nl-NL" smtClean="0"/>
              <a:t>5-10-2021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172F348-1DD0-4910-BF3F-567ADB9E7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918DE0-6DA4-4E2A-8D0E-8FD4933A1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35518-3229-49EA-A041-3214936C88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64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aken.wikiwijs.nl/113783/Pecha_Kucha#!page-382585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q0XWIPbXmVY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uste dymki mowy">
            <a:extLst>
              <a:ext uri="{FF2B5EF4-FFF2-40B4-BE49-F238E27FC236}">
                <a16:creationId xmlns:a16="http://schemas.microsoft.com/office/drawing/2014/main" id="{013D8F2D-9189-4611-B4C0-5DADEB70F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16" b="1021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8D3746-6D42-49BC-B719-7A5D2673B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sz="5200" dirty="0">
                <a:solidFill>
                  <a:srgbClr val="FFFFFF"/>
                </a:solidFill>
              </a:rPr>
              <a:t>                       Pecha Kucha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64C351F-AB50-438E-9DD0-4DC457D0F8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Wat is het, hoe maak je het? </a:t>
            </a:r>
          </a:p>
        </p:txBody>
      </p:sp>
    </p:spTree>
    <p:extLst>
      <p:ext uri="{BB962C8B-B14F-4D97-AF65-F5344CB8AC3E}">
        <p14:creationId xmlns:p14="http://schemas.microsoft.com/office/powerpoint/2010/main" val="2007150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C7C10FFA-B1D2-4207-8FE6-EC5A780139BD}"/>
              </a:ext>
            </a:extLst>
          </p:cNvPr>
          <p:cNvSpPr txBox="1"/>
          <p:nvPr/>
        </p:nvSpPr>
        <p:spPr>
          <a:xfrm>
            <a:off x="552449" y="642967"/>
            <a:ext cx="10496551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Pecha Kucha (Japans voor "</a:t>
            </a:r>
            <a:r>
              <a:rPr lang="nl-NL" sz="2400" dirty="0" err="1"/>
              <a:t>chit</a:t>
            </a:r>
            <a:r>
              <a:rPr lang="nl-NL" sz="2400" dirty="0"/>
              <a:t>-chat") is 's werelds </a:t>
            </a:r>
            <a:r>
              <a:rPr lang="nl-NL" sz="2400" dirty="0" err="1"/>
              <a:t>snelstgroeiende</a:t>
            </a:r>
            <a:r>
              <a:rPr lang="nl-NL" sz="2400" dirty="0"/>
              <a:t> platform voor verhalen vertellen, dat door miljoenen mensen over de hele wereld wordt gebruikt. Jullie maken een Pecha Kucha via PowerPoint. </a:t>
            </a:r>
          </a:p>
          <a:p>
            <a:endParaRPr lang="nl-NL" sz="2400" dirty="0"/>
          </a:p>
          <a:p>
            <a:r>
              <a:rPr lang="nl-NL" sz="2400" dirty="0"/>
              <a:t>Tijdens een Pecha Kucha-presentatie worden twintig afbeeldingen getoond. Elke afbeelding wordt twintig seconden getoond, waarna automatisch de volgende afbeelding volgt. Een Pecha Kucha-presentatie duurt dus twintig x twintig seconden, oftewel: zes minuten en veertig seconden.</a:t>
            </a:r>
          </a:p>
          <a:p>
            <a:endParaRPr lang="nl-NL" sz="2400" dirty="0"/>
          </a:p>
          <a:p>
            <a:r>
              <a:rPr lang="nl-NL" sz="2400" b="1" dirty="0">
                <a:solidFill>
                  <a:schemeClr val="accent1"/>
                </a:solidFill>
              </a:rPr>
              <a:t>Deze presentatie geef je als groep voor je opdrachtgever; verdeel de slides &amp; tijd dus goed zodat iedereen ook individueel beoordeeld kan worden. </a:t>
            </a:r>
          </a:p>
          <a:p>
            <a:endParaRPr lang="nl-NL" sz="2400" dirty="0"/>
          </a:p>
          <a:p>
            <a:r>
              <a:rPr lang="nl-NL" sz="2400" dirty="0"/>
              <a:t>Duidelijke uitleg is te vinden op: </a:t>
            </a:r>
          </a:p>
          <a:p>
            <a:r>
              <a:rPr lang="nl-NL" sz="2400" dirty="0">
                <a:hlinkClick r:id="rId2"/>
              </a:rPr>
              <a:t>https://maken.wikiwijs.nl/113783/Pecha_Kucha#!page-3825858</a:t>
            </a:r>
            <a:r>
              <a:rPr lang="nl-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281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0B68B-D41C-4363-ADA0-4302737BD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Stappen: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9363759-027A-45E1-A6B6-9E4256C61257}"/>
              </a:ext>
            </a:extLst>
          </p:cNvPr>
          <p:cNvSpPr txBox="1"/>
          <p:nvPr/>
        </p:nvSpPr>
        <p:spPr>
          <a:xfrm>
            <a:off x="838200" y="1476117"/>
            <a:ext cx="987742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Denk kritisch na over het onderwerp en de boodschap van jullie presentatie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Brainstorm over het onderwerp 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Ga op zoek naar informatie die jullie willen vertellen in de presentatie. Check de bronnen op betrouwbaarheid!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Verdeel de informatie over 20 slides, maak een script op papier voor je begint in PowerPoint. 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Zorg ervoor dat je tijdens de eerste slide kan uitleggen waar de presentatie over gaat en probeer in je verhaal en slide de aandacht te trekken van je publiek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Zorg ervoor dat iedere slide na 20 seconden automatisch doorgaat naar de volgende slide. 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Zorg dat je verhaal per slide 20 seconden duurt, in totaal duurt je verhaal dus 6 minuten en 40 seconden (20 x 20)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Let erop dat je verhaal een goede samenhang heeft en dat de inhoud van je slides hierbij aansluiten</a:t>
            </a:r>
          </a:p>
          <a:p>
            <a:pPr algn="l">
              <a:buFont typeface="+mj-lt"/>
              <a:buAutoNum type="arabicPeriod"/>
            </a:pP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Oefen als groep je presentatie een paar keer zodat deze vloeiend verloopt.</a:t>
            </a:r>
          </a:p>
          <a:p>
            <a:pPr algn="l">
              <a:buFont typeface="+mj-lt"/>
              <a:buAutoNum type="arabicPeriod"/>
            </a:pPr>
            <a:r>
              <a:rPr lang="nl-NL" sz="2000" b="0" i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 Presenteer </a:t>
            </a:r>
            <a:r>
              <a:rPr lang="nl-NL" sz="2000" b="0" i="0" dirty="0">
                <a:solidFill>
                  <a:srgbClr val="495057"/>
                </a:solidFill>
                <a:effectLst/>
                <a:latin typeface="Arial" panose="020B0604020202020204" pitchFamily="34" charset="0"/>
              </a:rPr>
              <a:t>je Pecha Kucha </a:t>
            </a:r>
            <a:r>
              <a:rPr lang="nl-NL" sz="2000" dirty="0">
                <a:solidFill>
                  <a:srgbClr val="495057"/>
                </a:solidFill>
                <a:latin typeface="Arial" panose="020B0604020202020204" pitchFamily="34" charset="0"/>
              </a:rPr>
              <a:t>voor de opdrachtgever.</a:t>
            </a:r>
            <a:endParaRPr lang="nl-NL" sz="2000" b="0" i="0" dirty="0">
              <a:solidFill>
                <a:srgbClr val="495057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4F07B11-F783-4F0E-8218-8F85AF883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9467" y="156210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14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9DD7F410-1F3F-49D2-8A39-ECD5E705C6D2}"/>
              </a:ext>
            </a:extLst>
          </p:cNvPr>
          <p:cNvSpPr txBox="1">
            <a:spLocks/>
          </p:cNvSpPr>
          <p:nvPr/>
        </p:nvSpPr>
        <p:spPr>
          <a:xfrm>
            <a:off x="648929" y="629266"/>
            <a:ext cx="3505495" cy="1622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Tot slot: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49CA25-EE31-4AEB-9F87-BE1CE369D327}"/>
              </a:ext>
            </a:extLst>
          </p:cNvPr>
          <p:cNvSpPr txBox="1"/>
          <p:nvPr/>
        </p:nvSpPr>
        <p:spPr>
          <a:xfrm>
            <a:off x="766807" y="1885950"/>
            <a:ext cx="3505494" cy="475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br>
              <a:rPr lang="en-US" b="1" i="0" dirty="0">
                <a:effectLst/>
              </a:rPr>
            </a:br>
            <a:r>
              <a:rPr lang="en-US" b="1" i="0" dirty="0" err="1">
                <a:effectLst/>
              </a:rPr>
              <a:t>Twintig</a:t>
            </a:r>
            <a:r>
              <a:rPr lang="en-US" b="1" i="0" dirty="0">
                <a:effectLst/>
              </a:rPr>
              <a:t> </a:t>
            </a:r>
            <a:r>
              <a:rPr lang="en-US" b="1" i="0" dirty="0" err="1">
                <a:effectLst/>
              </a:rPr>
              <a:t>dia's</a:t>
            </a:r>
            <a:r>
              <a:rPr lang="en-US" b="1" i="0" dirty="0">
                <a:effectLst/>
              </a:rPr>
              <a:t> is minder dan je </a:t>
            </a:r>
            <a:r>
              <a:rPr lang="en-US" b="1" i="0" dirty="0" err="1">
                <a:effectLst/>
              </a:rPr>
              <a:t>denkt</a:t>
            </a:r>
            <a:r>
              <a:rPr lang="en-US" b="1" i="0" dirty="0">
                <a:effectLst/>
              </a:rPr>
              <a:t>:</a:t>
            </a:r>
            <a:endParaRPr lang="en-US" b="0" i="0" dirty="0">
              <a:effectLst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dia</a:t>
            </a:r>
            <a:r>
              <a:rPr lang="en-US" b="0" i="0" dirty="0">
                <a:effectLst/>
              </a:rPr>
              <a:t> 1 is </a:t>
            </a:r>
            <a:r>
              <a:rPr lang="en-US" b="0" i="0" dirty="0" err="1">
                <a:effectLst/>
              </a:rPr>
              <a:t>nodig</a:t>
            </a:r>
            <a:r>
              <a:rPr lang="en-US" b="0" i="0" dirty="0">
                <a:effectLst/>
              </a:rPr>
              <a:t> om je voor </a:t>
            </a:r>
            <a:r>
              <a:rPr lang="en-US" b="0" i="0" dirty="0" err="1">
                <a:effectLst/>
              </a:rPr>
              <a:t>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stellen</a:t>
            </a:r>
            <a:r>
              <a:rPr lang="en-US" b="0" i="0" dirty="0">
                <a:effectLst/>
              </a:rPr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dia's</a:t>
            </a:r>
            <a:r>
              <a:rPr lang="en-US" b="0" i="0" dirty="0">
                <a:effectLst/>
              </a:rPr>
              <a:t> 2 en 3 om </a:t>
            </a:r>
            <a:r>
              <a:rPr lang="en-US" b="0" i="0" dirty="0" err="1">
                <a:effectLst/>
              </a:rPr>
              <a:t>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vertellen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waar</a:t>
            </a:r>
            <a:r>
              <a:rPr lang="en-US" b="0" i="0" dirty="0">
                <a:effectLst/>
              </a:rPr>
              <a:t> het over </a:t>
            </a:r>
            <a:r>
              <a:rPr lang="en-US" b="0" i="0" dirty="0" err="1">
                <a:effectLst/>
              </a:rPr>
              <a:t>gaat</a:t>
            </a:r>
            <a:r>
              <a:rPr lang="en-US" b="0" i="0" dirty="0">
                <a:effectLst/>
              </a:rPr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dia</a:t>
            </a:r>
            <a:r>
              <a:rPr lang="en-US" b="0" i="0" dirty="0">
                <a:effectLst/>
              </a:rPr>
              <a:t> 4 en 5 om je </a:t>
            </a:r>
            <a:r>
              <a:rPr lang="en-US" b="0" i="0" dirty="0" err="1">
                <a:effectLst/>
              </a:rPr>
              <a:t>publiek</a:t>
            </a:r>
            <a:r>
              <a:rPr lang="en-US" b="0" i="0" dirty="0">
                <a:effectLst/>
              </a:rPr>
              <a:t> (</a:t>
            </a:r>
            <a:r>
              <a:rPr lang="en-US" b="0" i="0" dirty="0" err="1">
                <a:effectLst/>
              </a:rPr>
              <a:t>nog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iets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meer</a:t>
            </a:r>
            <a:r>
              <a:rPr lang="en-US" b="0" i="0" dirty="0">
                <a:effectLst/>
              </a:rPr>
              <a:t>) in je </a:t>
            </a:r>
            <a:r>
              <a:rPr lang="en-US" b="0" i="0" dirty="0" err="1">
                <a:effectLst/>
              </a:rPr>
              <a:t>verhaal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trekken</a:t>
            </a:r>
            <a:r>
              <a:rPr lang="en-US" b="0" i="0" dirty="0">
                <a:effectLst/>
              </a:rPr>
              <a:t>;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de 10 </a:t>
            </a:r>
            <a:r>
              <a:rPr lang="en-US" b="0" i="0" dirty="0" err="1">
                <a:effectLst/>
              </a:rPr>
              <a:t>middelste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dia's</a:t>
            </a:r>
            <a:r>
              <a:rPr lang="en-US" b="0" i="0" dirty="0">
                <a:effectLst/>
              </a:rPr>
              <a:t> -6 tot 15- </a:t>
            </a:r>
            <a:r>
              <a:rPr lang="en-US" b="0" i="0" dirty="0" err="1">
                <a:effectLst/>
              </a:rPr>
              <a:t>blijven</a:t>
            </a:r>
            <a:r>
              <a:rPr lang="en-US" b="0" i="0" dirty="0">
                <a:effectLst/>
              </a:rPr>
              <a:t> over voor de kern van je </a:t>
            </a:r>
            <a:r>
              <a:rPr lang="en-US" b="0" i="0" dirty="0" err="1">
                <a:effectLst/>
              </a:rPr>
              <a:t>verhaal</a:t>
            </a:r>
            <a:r>
              <a:rPr lang="en-US" b="0" i="0" dirty="0">
                <a:effectLst/>
              </a:rPr>
              <a:t>; ...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gebruik</a:t>
            </a:r>
            <a:r>
              <a:rPr lang="en-US" b="0" i="0" dirty="0">
                <a:effectLst/>
              </a:rPr>
              <a:t> de </a:t>
            </a:r>
            <a:r>
              <a:rPr lang="en-US" b="0" i="0" dirty="0" err="1">
                <a:effectLst/>
              </a:rPr>
              <a:t>laatste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dia's</a:t>
            </a:r>
            <a:r>
              <a:rPr lang="en-US" b="0" i="0" dirty="0">
                <a:effectLst/>
              </a:rPr>
              <a:t> om je </a:t>
            </a:r>
            <a:r>
              <a:rPr lang="en-US" b="0" i="0" dirty="0" err="1">
                <a:effectLst/>
              </a:rPr>
              <a:t>verhaal</a:t>
            </a:r>
            <a:r>
              <a:rPr lang="en-US" b="0" i="0" dirty="0">
                <a:effectLst/>
              </a:rPr>
              <a:t> </a:t>
            </a:r>
            <a:r>
              <a:rPr lang="en-US" b="1" i="0" dirty="0" err="1">
                <a:effectLst/>
              </a:rPr>
              <a:t>af</a:t>
            </a:r>
            <a:r>
              <a:rPr lang="en-US" b="0" i="0" dirty="0">
                <a:effectLst/>
              </a:rPr>
              <a:t> </a:t>
            </a:r>
            <a:r>
              <a:rPr lang="en-US" b="0" i="0" dirty="0" err="1">
                <a:effectLst/>
              </a:rPr>
              <a:t>te</a:t>
            </a:r>
            <a:r>
              <a:rPr lang="en-US" b="0" i="0" dirty="0">
                <a:effectLst/>
              </a:rPr>
              <a:t> </a:t>
            </a:r>
            <a:r>
              <a:rPr lang="en-US" b="0" i="0" dirty="0" err="1">
                <a:effectLst/>
              </a:rPr>
              <a:t>ronden</a:t>
            </a:r>
            <a:r>
              <a:rPr lang="en-US" b="0" i="0" dirty="0">
                <a:effectLst/>
              </a:rPr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8322B9-00B7-42AE-BF54-C900347FA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842351"/>
            <a:ext cx="6019331" cy="513649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37061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4A60ED7-C417-4DF8-BED4-44210E7ED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34" t="33926" r="31417" b="35555"/>
          <a:stretch/>
        </p:blipFill>
        <p:spPr>
          <a:xfrm>
            <a:off x="577986" y="3736341"/>
            <a:ext cx="9317854" cy="2794000"/>
          </a:xfrm>
          <a:prstGeom prst="rect">
            <a:avLst/>
          </a:prstGeom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A3CC715E-1F78-4BB7-B34F-7B7D0573D7F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Pecha Kucha in PowerPoint maken </a:t>
            </a:r>
          </a:p>
        </p:txBody>
      </p:sp>
      <p:pic>
        <p:nvPicPr>
          <p:cNvPr id="2" name="Onlinemedia 1" title="Preparing a Pecha Kucha Presentation with PowerPoint-PC">
            <a:hlinkClick r:id="" action="ppaction://media"/>
            <a:extLst>
              <a:ext uri="{FF2B5EF4-FFF2-40B4-BE49-F238E27FC236}">
                <a16:creationId xmlns:a16="http://schemas.microsoft.com/office/drawing/2014/main" id="{5BA266CB-78FF-41C8-9AFE-A7CB64E79D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85520" y="1216660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E2131E8D-CBD7-47CA-B59C-56B839074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76200"/>
            <a:ext cx="9753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010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2DE368A7-E82E-4A8C-B8E5-CC47D65C2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2338" y="1211834"/>
            <a:ext cx="5267324" cy="394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2083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3" ma:contentTypeDescription="Een nieuw document maken." ma:contentTypeScope="" ma:versionID="bd0271150be9f8e9bec974e355b2f8a7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59377b08247893b8b844217c25199b5d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4AB715-1BD0-4841-8B8E-42BFEA5734FE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47a28104-336f-447d-946e-e305ac2bcd47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34354c1b-6b8c-435b-ad50-990538c19557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64C334F-3C84-4056-8237-429200A5C6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4f0c93-2979-4f27-aab2-70de95932352"/>
    <ds:schemaRef ds:uri="c6f82ce1-f6df-49a5-8b49-cf8409a27a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31DF4C-F6B8-4DC5-B79B-9A6990C829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400</Words>
  <Application>Microsoft Office PowerPoint</Application>
  <PresentationFormat>Breedbeeld</PresentationFormat>
  <Paragraphs>29</Paragraphs>
  <Slides>7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                       Pecha Kucha</vt:lpstr>
      <vt:lpstr>PowerPoint-presentatie</vt:lpstr>
      <vt:lpstr>Stappen: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Pecha kucha</dc:title>
  <dc:creator>Pascalle Cup</dc:creator>
  <cp:lastModifiedBy>Thomas Noordeloos</cp:lastModifiedBy>
  <cp:revision>2</cp:revision>
  <dcterms:created xsi:type="dcterms:W3CDTF">2021-09-12T19:43:59Z</dcterms:created>
  <dcterms:modified xsi:type="dcterms:W3CDTF">2021-10-05T09:17:57Z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_ExtendedDescription">
    <vt:lpwstr/>
  </property>
  <property fmtid="{D5CDD505-2E9C-101B-9397-08002B2CF9AE}" pid="4" name="TriggerFlowInfo">
    <vt:lpwstr/>
  </property>
</Properties>
</file>